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79" r:id="rId3"/>
    <p:sldId id="257" r:id="rId4"/>
    <p:sldId id="280" r:id="rId5"/>
    <p:sldId id="283" r:id="rId6"/>
    <p:sldId id="281" r:id="rId7"/>
    <p:sldId id="282" r:id="rId8"/>
    <p:sldId id="299" r:id="rId9"/>
    <p:sldId id="334" r:id="rId10"/>
    <p:sldId id="273" r:id="rId11"/>
    <p:sldId id="327" r:id="rId12"/>
    <p:sldId id="293" r:id="rId13"/>
    <p:sldId id="275" r:id="rId14"/>
    <p:sldId id="322" r:id="rId15"/>
    <p:sldId id="335" r:id="rId16"/>
    <p:sldId id="309" r:id="rId17"/>
    <p:sldId id="311" r:id="rId18"/>
    <p:sldId id="287" r:id="rId19"/>
    <p:sldId id="310" r:id="rId20"/>
    <p:sldId id="336" r:id="rId21"/>
    <p:sldId id="323" r:id="rId22"/>
    <p:sldId id="301" r:id="rId23"/>
    <p:sldId id="324" r:id="rId24"/>
    <p:sldId id="319" r:id="rId25"/>
    <p:sldId id="302" r:id="rId26"/>
    <p:sldId id="277" r:id="rId27"/>
    <p:sldId id="337" r:id="rId28"/>
    <p:sldId id="312" r:id="rId29"/>
    <p:sldId id="338" r:id="rId30"/>
    <p:sldId id="291" r:id="rId31"/>
    <p:sldId id="294" r:id="rId32"/>
    <p:sldId id="328" r:id="rId33"/>
    <p:sldId id="286" r:id="rId34"/>
    <p:sldId id="346" r:id="rId35"/>
    <p:sldId id="329" r:id="rId36"/>
    <p:sldId id="320" r:id="rId37"/>
    <p:sldId id="321" r:id="rId38"/>
    <p:sldId id="347" r:id="rId39"/>
    <p:sldId id="303" r:id="rId40"/>
    <p:sldId id="333" r:id="rId41"/>
    <p:sldId id="300" r:id="rId42"/>
    <p:sldId id="313" r:id="rId43"/>
    <p:sldId id="292" r:id="rId44"/>
    <p:sldId id="295" r:id="rId45"/>
    <p:sldId id="326" r:id="rId46"/>
    <p:sldId id="276" r:id="rId47"/>
    <p:sldId id="316" r:id="rId48"/>
    <p:sldId id="304" r:id="rId49"/>
    <p:sldId id="332" r:id="rId50"/>
    <p:sldId id="330" r:id="rId51"/>
    <p:sldId id="331" r:id="rId52"/>
    <p:sldId id="284" r:id="rId53"/>
    <p:sldId id="305" r:id="rId54"/>
    <p:sldId id="339" r:id="rId55"/>
    <p:sldId id="290" r:id="rId56"/>
    <p:sldId id="341" r:id="rId57"/>
    <p:sldId id="340" r:id="rId58"/>
    <p:sldId id="307" r:id="rId59"/>
    <p:sldId id="343" r:id="rId60"/>
    <p:sldId id="342" r:id="rId61"/>
    <p:sldId id="317" r:id="rId62"/>
    <p:sldId id="297" r:id="rId63"/>
    <p:sldId id="318" r:id="rId64"/>
    <p:sldId id="298" r:id="rId65"/>
    <p:sldId id="289" r:id="rId66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CO Valerie" initials="DV" lastIdx="2" clrIdx="0">
    <p:extLst>
      <p:ext uri="{19B8F6BF-5375-455C-9EA6-DF929625EA0E}">
        <p15:presenceInfo xmlns:p15="http://schemas.microsoft.com/office/powerpoint/2012/main" userId="S-1-5-21-1566900181-483296655-1588935368-96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2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C8934EBF-48AF-4EDC-8EFF-CE5838DD74F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1" y="4925410"/>
            <a:ext cx="5679440" cy="4029879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9"/>
            <a:ext cx="3076363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9"/>
            <a:ext cx="3076363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9430F28C-D29F-458B-B4CA-8F346271F8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18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75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47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2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0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403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27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86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2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76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28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56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CACA7-735C-41EB-B9F6-7A34B327B1AF}" type="datetimeFigureOut">
              <a:rPr lang="fr-FR" smtClean="0"/>
              <a:t>20/12/2017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DFC5-6037-439C-BBBD-55B0A604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83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nbini.com/fr/inspiration-2/vivian-maier-photographe-documentaire/" TargetMode="External"/><Relationship Id="rId13" Type="http://schemas.openxmlformats.org/officeDocument/2006/relationships/hyperlink" Target="https://addict-culture.com/vivian-maier/" TargetMode="External"/><Relationship Id="rId3" Type="http://schemas.openxmlformats.org/officeDocument/2006/relationships/hyperlink" Target="https://addict-culture.com/wp-content/uploads/2016/05/VivianMaier-une-exposition-r%C3%A9v%C3%A9l%C3%A9e.pdf" TargetMode="External"/><Relationship Id="rId7" Type="http://schemas.openxmlformats.org/officeDocument/2006/relationships/hyperlink" Target="http://www.vanityfair.fr/culture/art/articles/vivian-maier-photographies/1849" TargetMode="External"/><Relationship Id="rId12" Type="http://schemas.openxmlformats.org/officeDocument/2006/relationships/hyperlink" Target="http://www.association-vivian-maier-et-le-champsaur.fr/pages/les-actions-de-nom-structure.html" TargetMode="External"/><Relationship Id="rId2" Type="http://schemas.openxmlformats.org/officeDocument/2006/relationships/hyperlink" Target="http://www.vivianmai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lerama.fr/cinema/la-photographe-vivian-maier-entre-mystere-et-surexposition,114463.php" TargetMode="External"/><Relationship Id="rId11" Type="http://schemas.openxmlformats.org/officeDocument/2006/relationships/hyperlink" Target="http://www.allocine.fr/video/player_gen_cmedia=19544230&amp;cfilm=224105.html" TargetMode="External"/><Relationship Id="rId5" Type="http://schemas.openxmlformats.org/officeDocument/2006/relationships/hyperlink" Target="http://blog.muze.fr/2016/10/11/exposition-vivian-maier/" TargetMode="External"/><Relationship Id="rId15" Type="http://schemas.openxmlformats.org/officeDocument/2006/relationships/image" Target="../media/image156.png"/><Relationship Id="rId10" Type="http://schemas.openxmlformats.org/officeDocument/2006/relationships/hyperlink" Target="https://fr-fr.facebook.com/photographervivianmaier/" TargetMode="External"/><Relationship Id="rId4" Type="http://schemas.openxmlformats.org/officeDocument/2006/relationships/hyperlink" Target="https://addict-culture.com/wp-content/uploads/2016/05/Dossier-de-presse-Vivian-Maier-Les-Douches-Galerie.pdf" TargetMode="External"/><Relationship Id="rId9" Type="http://schemas.openxmlformats.org/officeDocument/2006/relationships/hyperlink" Target="https://phototrend.fr/2016/06/zoom-photographe-vivian-maier/" TargetMode="External"/><Relationship Id="rId14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76999" y="1201371"/>
            <a:ext cx="4560277" cy="1200213"/>
          </a:xfrm>
        </p:spPr>
        <p:txBody>
          <a:bodyPr/>
          <a:lstStyle/>
          <a:p>
            <a:r>
              <a:rPr lang="fr-FR" dirty="0"/>
              <a:t>VIVIAN MAIER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73262" y="2848708"/>
            <a:ext cx="5767753" cy="3099102"/>
          </a:xfrm>
        </p:spPr>
        <p:txBody>
          <a:bodyPr>
            <a:normAutofit/>
          </a:bodyPr>
          <a:lstStyle/>
          <a:p>
            <a:r>
              <a:rPr lang="fr-FR" sz="2800" dirty="0"/>
              <a:t>Février 1926 - Avril 2009</a:t>
            </a:r>
          </a:p>
          <a:p>
            <a:endParaRPr lang="fr-FR" sz="2800" dirty="0"/>
          </a:p>
          <a:p>
            <a:r>
              <a:rPr lang="fr-FR" sz="2800" dirty="0"/>
              <a:t>Street </a:t>
            </a:r>
            <a:r>
              <a:rPr lang="fr-FR" sz="2800" dirty="0" err="1"/>
              <a:t>Photographer</a:t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1F9CE0-DE1E-4B3C-BC8F-65A7ECAA1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61" y="333378"/>
            <a:ext cx="3165963" cy="31659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14C2D2-31E6-4F4B-8A39-D9935A36F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834" y="3776031"/>
            <a:ext cx="2746163" cy="27461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23FEA0-FE9E-4D4D-95D4-55225FB54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9" y="3776031"/>
            <a:ext cx="2746163" cy="27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2B7070-B297-47F4-AFBA-10D23926C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8" y="930980"/>
            <a:ext cx="5966088" cy="52465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7F62A4-BBDD-4A14-843B-0C37F0AAE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1" y="930980"/>
            <a:ext cx="5246558" cy="52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38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3778140-9657-4D8E-BB92-46FC60D63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8" y="819807"/>
            <a:ext cx="4033358" cy="53753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5193B4-8D03-40CF-8A04-68DC87378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66" y="820747"/>
            <a:ext cx="4446253" cy="53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7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042" y="915879"/>
            <a:ext cx="4675358" cy="46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95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66A2B4-E675-4D97-9355-B75BE1D7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3" name="Image 2" descr="VM19XXW03132-10-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06" y="1465385"/>
            <a:ext cx="3702537" cy="37025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6980DD-3927-483A-AD45-0E37C07A2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83" y="1465386"/>
            <a:ext cx="3691988" cy="370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8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6DE426D-DE73-4695-B418-3BB84265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40" y="1412768"/>
            <a:ext cx="3165901" cy="3165901"/>
          </a:xfrm>
          <a:prstGeom prst="rect">
            <a:avLst/>
          </a:prstGeom>
        </p:spPr>
      </p:pic>
      <p:pic>
        <p:nvPicPr>
          <p:cNvPr id="3" name="Image 2" descr="Photos-de-New-York-et-Chicago-des-annees-50-et-60-par-Vivian-Maier-04.jpg">
            <a:extLst>
              <a:ext uri="{FF2B5EF4-FFF2-40B4-BE49-F238E27FC236}">
                <a16:creationId xmlns:a16="http://schemas.microsoft.com/office/drawing/2014/main" id="{1C296E48-776C-4307-874A-81ECB4C54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19" y="1412767"/>
            <a:ext cx="3165901" cy="3165901"/>
          </a:xfrm>
          <a:prstGeom prst="rect">
            <a:avLst/>
          </a:prstGeom>
        </p:spPr>
      </p:pic>
      <p:pic>
        <p:nvPicPr>
          <p:cNvPr id="5" name="Espace réservé du contenu 6">
            <a:extLst>
              <a:ext uri="{FF2B5EF4-FFF2-40B4-BE49-F238E27FC236}">
                <a16:creationId xmlns:a16="http://schemas.microsoft.com/office/drawing/2014/main" id="{4DDF72A4-5849-4F19-86B5-2F0D1453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0832" r="-70832"/>
          <a:stretch>
            <a:fillRect/>
          </a:stretch>
        </p:blipFill>
        <p:spPr>
          <a:xfrm>
            <a:off x="5962649" y="1412767"/>
            <a:ext cx="7648575" cy="316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18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FFF759-FB17-4E74-AE61-82DA4DF4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2171065"/>
            <a:ext cx="4591050" cy="1325563"/>
          </a:xfrm>
        </p:spPr>
        <p:txBody>
          <a:bodyPr/>
          <a:lstStyle/>
          <a:p>
            <a:r>
              <a:rPr lang="fr-FR" dirty="0"/>
              <a:t>Les Enfants</a:t>
            </a:r>
          </a:p>
        </p:txBody>
      </p:sp>
    </p:spTree>
    <p:extLst>
      <p:ext uri="{BB962C8B-B14F-4D97-AF65-F5344CB8AC3E}">
        <p14:creationId xmlns:p14="http://schemas.microsoft.com/office/powerpoint/2010/main" val="439223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Photos-de-New-York-et-Chicago-des-annees-50-et-60-par-Vivian-Maier-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32" r="-70832"/>
          <a:stretch>
            <a:fillRect/>
          </a:stretch>
        </p:blipFill>
        <p:spPr>
          <a:xfrm>
            <a:off x="-1429984" y="509954"/>
            <a:ext cx="6942475" cy="284397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014" y="565301"/>
            <a:ext cx="2788627" cy="27886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41F5C6-9351-4CD0-A175-326B5E0C0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624" y="3676417"/>
            <a:ext cx="2795909" cy="2795909"/>
          </a:xfrm>
          <a:prstGeom prst="rect">
            <a:avLst/>
          </a:prstGeom>
        </p:spPr>
      </p:pic>
      <p:pic>
        <p:nvPicPr>
          <p:cNvPr id="8" name="Image 7" descr="Photos-de-New-York-et-Chicago-des-annees-50-et-60-par-Vivian-Maier-31.jpg">
            <a:extLst>
              <a:ext uri="{FF2B5EF4-FFF2-40B4-BE49-F238E27FC236}">
                <a16:creationId xmlns:a16="http://schemas.microsoft.com/office/drawing/2014/main" id="{88A92FAB-E075-485B-A896-0800D06B8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36" y="3683699"/>
            <a:ext cx="2788627" cy="27886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B1B36C-50E2-4D50-9D96-D4C7BD6AD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00" y="565301"/>
            <a:ext cx="2795909" cy="279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77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76DCBF-2E41-4A73-BA02-41C35068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447916"/>
            <a:ext cx="2802459" cy="28024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A33A43-DE17-49D0-AFF4-8EF26926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766" y="3846798"/>
            <a:ext cx="4201259" cy="2802459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2B65DC4B-07E4-4A85-8C12-0FBEB44E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6" y="3846798"/>
            <a:ext cx="2796930" cy="27969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EE7F58-C7B1-4038-88D2-E90615520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625" y="399599"/>
            <a:ext cx="2802459" cy="28024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4569E3-5282-4422-86E1-B6DE94F75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66" y="447916"/>
            <a:ext cx="2799862" cy="2799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80859E-276C-4E78-BB69-072948029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775" y="3846798"/>
            <a:ext cx="2802459" cy="28024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E92482-A654-4D9D-BB77-061380832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156" y="624274"/>
            <a:ext cx="2444547" cy="24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21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hotos-de-New-York-et-Chicago-des-annees-50-et-60-par-Vivian-Maier-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39" y="334354"/>
            <a:ext cx="3022509" cy="30819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539" y="3638643"/>
            <a:ext cx="3017134" cy="30171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8DA8D8-A054-4DA6-AA3F-57581317F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3638643"/>
            <a:ext cx="3081969" cy="3122286"/>
          </a:xfrm>
          <a:prstGeom prst="rect">
            <a:avLst/>
          </a:prstGeom>
        </p:spPr>
      </p:pic>
      <p:pic>
        <p:nvPicPr>
          <p:cNvPr id="6" name="Image 5" descr="Photos-de-New-York-et-Chicago-des-annees-50-et-60-par-Vivian-Maier-01.jpg">
            <a:extLst>
              <a:ext uri="{FF2B5EF4-FFF2-40B4-BE49-F238E27FC236}">
                <a16:creationId xmlns:a16="http://schemas.microsoft.com/office/drawing/2014/main" id="{145383C4-B24D-4917-80DD-C8FEDEFD5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4" y="254606"/>
            <a:ext cx="3081969" cy="30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29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71A512-DE74-44F3-A0DB-0EA3D7196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342" y="370766"/>
            <a:ext cx="3282421" cy="32824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F10C0A-36FA-442B-A39C-976CBDF5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81" y="370767"/>
            <a:ext cx="3282420" cy="32824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18240B-09D6-4504-8A0F-B4958B614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363" y="370765"/>
            <a:ext cx="3234975" cy="32824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09C109-47B9-489C-8A6B-F94BB523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3924299"/>
            <a:ext cx="2771775" cy="27717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D224BA-7319-452F-94DE-B156F13FC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66" y="3924299"/>
            <a:ext cx="2710794" cy="27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53-3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32" r="-70832"/>
          <a:stretch>
            <a:fillRect/>
          </a:stretch>
        </p:blipFill>
        <p:spPr>
          <a:xfrm>
            <a:off x="-2786495" y="1604356"/>
            <a:ext cx="9973679" cy="4127092"/>
          </a:xfrm>
        </p:spPr>
      </p:pic>
      <p:pic>
        <p:nvPicPr>
          <p:cNvPr id="8" name="Image 7" descr="Photos-de-New-York-et-Chicago-des-annees-50-et-60-par-Vivian-Maier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16" y="313092"/>
            <a:ext cx="3050810" cy="3050810"/>
          </a:xfrm>
          <a:prstGeom prst="rect">
            <a:avLst/>
          </a:prstGeom>
        </p:spPr>
      </p:pic>
      <p:pic>
        <p:nvPicPr>
          <p:cNvPr id="11" name="Image 10" descr="autoportrait-vivian-maier-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02" y="1604355"/>
            <a:ext cx="4127093" cy="4127093"/>
          </a:xfrm>
          <a:prstGeom prst="rect">
            <a:avLst/>
          </a:prstGeom>
        </p:spPr>
      </p:pic>
      <p:pic>
        <p:nvPicPr>
          <p:cNvPr id="10" name="Image 9" descr="VM1957W03435-10-MC.jpg">
            <a:extLst>
              <a:ext uri="{FF2B5EF4-FFF2-40B4-BE49-F238E27FC236}">
                <a16:creationId xmlns:a16="http://schemas.microsoft.com/office/drawing/2014/main" id="{65137FD4-7239-4206-84CE-DEB6123B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16" y="3565514"/>
            <a:ext cx="3050810" cy="30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1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F1BF8-6797-4DEE-B8DA-0F273C15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510" y="2365375"/>
            <a:ext cx="3848100" cy="1325563"/>
          </a:xfrm>
        </p:spPr>
        <p:txBody>
          <a:bodyPr/>
          <a:lstStyle/>
          <a:p>
            <a:r>
              <a:rPr lang="fr-FR" dirty="0"/>
              <a:t>Scènes de rue</a:t>
            </a:r>
          </a:p>
        </p:txBody>
      </p:sp>
    </p:spTree>
    <p:extLst>
      <p:ext uri="{BB962C8B-B14F-4D97-AF65-F5344CB8AC3E}">
        <p14:creationId xmlns:p14="http://schemas.microsoft.com/office/powerpoint/2010/main" val="3522706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DC6F5D-DD7D-4DA5-B7A2-D96CC7C7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23" y="1684552"/>
            <a:ext cx="2846802" cy="28468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68C77F-B279-4488-B9C1-BC9B841F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36" y="1684552"/>
            <a:ext cx="2846802" cy="28468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EB6DA0-6999-4B3A-95DD-975CE9696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549" y="1684552"/>
            <a:ext cx="2841226" cy="28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7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DF8BE89-7B7F-45D2-880E-C3E34CB9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19" y="1221467"/>
            <a:ext cx="2808780" cy="35189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799AC5-9302-4A31-AA7A-909F8B4CE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20" y="1221467"/>
            <a:ext cx="3555903" cy="35559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3AE380-30D3-4773-8340-D7E09A3DE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67" y="1225834"/>
            <a:ext cx="3455832" cy="3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14E380-90DA-4D81-A2F7-3997ABAE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786" y="652108"/>
            <a:ext cx="5401994" cy="54019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6F6446-F52E-4011-B51D-DD7DE1B25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" y="294072"/>
            <a:ext cx="3059033" cy="30590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BA3C27-AD16-4C15-AEB5-D1D8363AF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3557839"/>
            <a:ext cx="3059033" cy="30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E48803-E17A-46A4-8FEA-784217BE8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298" y="1157983"/>
            <a:ext cx="3951721" cy="39569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207818-F6EE-457D-9334-D4C80901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983"/>
            <a:ext cx="3956962" cy="39569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AF59B0-49BB-4E39-A2B3-7E968411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355" y="1157983"/>
            <a:ext cx="3964645" cy="395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68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99" y="669077"/>
            <a:ext cx="4468202" cy="5682388"/>
          </a:xfrm>
          <a:prstGeom prst="rect">
            <a:avLst/>
          </a:prstGeom>
        </p:spPr>
      </p:pic>
      <p:pic>
        <p:nvPicPr>
          <p:cNvPr id="4" name="Image 3" descr="VMundated-NY.jpg">
            <a:extLst>
              <a:ext uri="{FF2B5EF4-FFF2-40B4-BE49-F238E27FC236}">
                <a16:creationId xmlns:a16="http://schemas.microsoft.com/office/drawing/2014/main" id="{7AA53BE9-BCAC-4B3D-A561-E29FD579A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25" y="669077"/>
            <a:ext cx="2655148" cy="26551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D3A07B-DD41-4B2C-8E0E-8BE49A0D1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91" y="3854449"/>
            <a:ext cx="2497016" cy="24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8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TREE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907441"/>
            <a:ext cx="3673085" cy="3673085"/>
          </a:xfrm>
          <a:prstGeom prst="rect">
            <a:avLst/>
          </a:prstGeom>
        </p:spPr>
      </p:pic>
      <p:pic>
        <p:nvPicPr>
          <p:cNvPr id="11" name="Image 10" descr="Photos-de-New-York-et-Chicago-des-annees-50-et-60-par-Vivian-Maier-12.jpg">
            <a:extLst>
              <a:ext uri="{FF2B5EF4-FFF2-40B4-BE49-F238E27FC236}">
                <a16:creationId xmlns:a16="http://schemas.microsoft.com/office/drawing/2014/main" id="{ACAA1CB5-063D-4E6A-9BD9-B6A7234C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44" y="1907442"/>
            <a:ext cx="3673084" cy="36730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484560-4CF6-4089-8768-CCED5805A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797" y="1907442"/>
            <a:ext cx="3673084" cy="36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08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58C79-BD28-4A20-AC8D-B61DE09B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2296795"/>
            <a:ext cx="10515600" cy="1325563"/>
          </a:xfrm>
        </p:spPr>
        <p:txBody>
          <a:bodyPr/>
          <a:lstStyle/>
          <a:p>
            <a:r>
              <a:rPr lang="fr-FR" dirty="0"/>
              <a:t>Des photos comme des tableaux</a:t>
            </a:r>
          </a:p>
        </p:txBody>
      </p:sp>
    </p:spTree>
    <p:extLst>
      <p:ext uri="{BB962C8B-B14F-4D97-AF65-F5344CB8AC3E}">
        <p14:creationId xmlns:p14="http://schemas.microsoft.com/office/powerpoint/2010/main" val="1681829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s-de-New-York-et-Chicago-des-annees-50-et-60-par-Vivian-Maier-03.jpg">
            <a:extLst>
              <a:ext uri="{FF2B5EF4-FFF2-40B4-BE49-F238E27FC236}">
                <a16:creationId xmlns:a16="http://schemas.microsoft.com/office/drawing/2014/main" id="{FF4BEEE5-7D1A-45C9-B918-707348172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5" y="160654"/>
            <a:ext cx="6445885" cy="644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5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M-NY-1953.jpg">
            <a:extLst>
              <a:ext uri="{FF2B5EF4-FFF2-40B4-BE49-F238E27FC236}">
                <a16:creationId xmlns:a16="http://schemas.microsoft.com/office/drawing/2014/main" id="{1BB579EC-4B79-4F14-B79C-C4C527F8F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07" y="102870"/>
            <a:ext cx="6613623" cy="661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9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7427" y="2579013"/>
            <a:ext cx="4929809" cy="1325563"/>
          </a:xfrm>
        </p:spPr>
        <p:txBody>
          <a:bodyPr/>
          <a:lstStyle/>
          <a:p>
            <a:r>
              <a:rPr lang="fr-FR" dirty="0"/>
              <a:t>La petite histoire….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C5BB2C-2753-4413-8242-A468F9B37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5" y="2572965"/>
            <a:ext cx="1650195" cy="22090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9AA1EB-DF5F-41CC-ACB0-04865B581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53" y="566410"/>
            <a:ext cx="3816425" cy="24134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BB9796-4598-4D68-AFA4-733AED0C6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83" y="3677478"/>
            <a:ext cx="4512364" cy="25428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6E8CC2-7323-4F59-A7CA-CEE7118FC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236" y="3677478"/>
            <a:ext cx="3816426" cy="25428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966" y="59197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81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85" y="799665"/>
            <a:ext cx="4846755" cy="484675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407769" y="6750538"/>
            <a:ext cx="144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1956 Chicago</a:t>
            </a:r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26392F-1B85-40A3-8BEE-E510BC87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4" y="799665"/>
            <a:ext cx="4856466" cy="48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C9F2F7D-6691-4B79-9EBC-9528C3E2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1" y="620025"/>
            <a:ext cx="5109210" cy="51092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99EB71-5BB1-4C4B-9062-647E8526A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81" y="634043"/>
            <a:ext cx="5095192" cy="509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04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387157-3DA8-479D-B58C-1883DD5E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58" y="512022"/>
            <a:ext cx="5977435" cy="59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7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M1954W03413-05-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28" y="429260"/>
            <a:ext cx="5457190" cy="5457190"/>
          </a:xfrm>
          <a:prstGeom prst="rect">
            <a:avLst/>
          </a:prstGeom>
        </p:spPr>
      </p:pic>
      <p:pic>
        <p:nvPicPr>
          <p:cNvPr id="5" name="Image 4" descr="Photos-de-New-York-et-Chicago-des-annees-50-et-60-par-Vivian-Maier-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1" y="429260"/>
            <a:ext cx="5457190" cy="54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9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77E36-1159-4AF5-9E65-6B9F8DD0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20" y="2173605"/>
            <a:ext cx="7076440" cy="1325563"/>
          </a:xfrm>
        </p:spPr>
        <p:txBody>
          <a:bodyPr/>
          <a:lstStyle/>
          <a:p>
            <a:r>
              <a:rPr lang="fr-FR" dirty="0"/>
              <a:t>Photos de nuit</a:t>
            </a:r>
          </a:p>
        </p:txBody>
      </p:sp>
    </p:spTree>
    <p:extLst>
      <p:ext uri="{BB962C8B-B14F-4D97-AF65-F5344CB8AC3E}">
        <p14:creationId xmlns:p14="http://schemas.microsoft.com/office/powerpoint/2010/main" val="2355942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780509-F55F-4F3A-A4A2-4B2425FF7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576" y="422437"/>
            <a:ext cx="6231134" cy="62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1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B780704-ACF1-4509-AA79-6DC3B801F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93" y="1002145"/>
            <a:ext cx="4720357" cy="47203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A81769-6BE2-4144-8893-E1BBED3A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00" y="1001949"/>
            <a:ext cx="4707065" cy="47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0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C722D9-EE46-49AE-8109-79D40747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14" y="815340"/>
            <a:ext cx="5086855" cy="50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66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A07F7-4E63-4E1F-9A40-D03DF0A0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720" y="2864485"/>
            <a:ext cx="10515600" cy="1325563"/>
          </a:xfrm>
        </p:spPr>
        <p:txBody>
          <a:bodyPr/>
          <a:lstStyle/>
          <a:p>
            <a:r>
              <a:rPr lang="fr-FR" dirty="0"/>
              <a:t>People…..</a:t>
            </a:r>
          </a:p>
        </p:txBody>
      </p:sp>
    </p:spTree>
    <p:extLst>
      <p:ext uri="{BB962C8B-B14F-4D97-AF65-F5344CB8AC3E}">
        <p14:creationId xmlns:p14="http://schemas.microsoft.com/office/powerpoint/2010/main" val="3064855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218" y="1445550"/>
            <a:ext cx="3432663" cy="34326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3" y="1445550"/>
            <a:ext cx="3510574" cy="34822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040338-2AFB-4FC2-9757-75EC0FFF4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37" y="1800545"/>
            <a:ext cx="3408332" cy="2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4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EF9D47-A74F-460B-A51A-31F51A0B37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Autoportraits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0BD671E-9696-49DB-9DE2-5E9E506605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31" y="1845163"/>
            <a:ext cx="8702675" cy="4351338"/>
          </a:xfrm>
        </p:spPr>
      </p:pic>
    </p:spTree>
    <p:extLst>
      <p:ext uri="{BB962C8B-B14F-4D97-AF65-F5344CB8AC3E}">
        <p14:creationId xmlns:p14="http://schemas.microsoft.com/office/powerpoint/2010/main" val="2937857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9B0D14-CA64-43EB-A3CE-8F0AB5670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43" y="343251"/>
            <a:ext cx="4918663" cy="61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69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805" y="1747702"/>
            <a:ext cx="3562849" cy="35628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05" y="1747702"/>
            <a:ext cx="3562849" cy="35628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54" y="1747702"/>
            <a:ext cx="3543300" cy="356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98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D07DB4A-43A8-4FD5-9661-53CC880C5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21" y="1752597"/>
            <a:ext cx="3019699" cy="29796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74DF9D-888E-4237-89DC-EA9C39606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043" y="1752597"/>
            <a:ext cx="2979615" cy="29796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77106A-F48C-4B2C-8D1D-4BC81B659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83" y="1752596"/>
            <a:ext cx="2979615" cy="29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72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70832" r="-70832"/>
          <a:stretch>
            <a:fillRect/>
          </a:stretch>
        </p:blipFill>
        <p:spPr>
          <a:xfrm>
            <a:off x="1446625" y="1640390"/>
            <a:ext cx="9521677" cy="394005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681" y="365125"/>
            <a:ext cx="2852616" cy="28526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5" y="225059"/>
            <a:ext cx="3132748" cy="31327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16" y="3790893"/>
            <a:ext cx="2781646" cy="27935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097" y="3487279"/>
            <a:ext cx="299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81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068" y="1422887"/>
            <a:ext cx="3340157" cy="33401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18" y="1422888"/>
            <a:ext cx="3340157" cy="33401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BE038C-BB46-41D4-A72A-B65BE8372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9" y="1422888"/>
            <a:ext cx="3341131" cy="33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0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85680B-FD5B-4A21-BB16-6D4962883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7" y="1723145"/>
            <a:ext cx="3010779" cy="30107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AFDBD7-4497-4F73-9E7E-8A2DD7C2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18" y="1723780"/>
            <a:ext cx="3010144" cy="30101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83BD8F-76AC-4154-A372-82DCA9B2D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6" y="1723145"/>
            <a:ext cx="3010144" cy="30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7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E9865-894C-4083-B485-D498BB8B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VM19XXW03466-08-M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32" r="-70832"/>
          <a:stretch>
            <a:fillRect/>
          </a:stretch>
        </p:blipFill>
        <p:spPr>
          <a:xfrm>
            <a:off x="2178791" y="1943880"/>
            <a:ext cx="7834418" cy="3241869"/>
          </a:xfrm>
        </p:spPr>
      </p:pic>
      <p:pic>
        <p:nvPicPr>
          <p:cNvPr id="6" name="Image 5" descr="VM1954W03415-04-M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14" y="1943881"/>
            <a:ext cx="3241870" cy="3241870"/>
          </a:xfrm>
          <a:prstGeom prst="rect">
            <a:avLst/>
          </a:prstGeom>
        </p:spPr>
      </p:pic>
      <p:pic>
        <p:nvPicPr>
          <p:cNvPr id="7" name="Image 6" descr="VM1960W03443-04-M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1943880"/>
            <a:ext cx="3241870" cy="3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12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DA5929-76E1-48F7-A22D-3F7805D85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1" y="1312068"/>
            <a:ext cx="3406140" cy="34022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6EDBBD-F7C3-4F2C-BCDA-9493C4198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417" y="1312068"/>
            <a:ext cx="3402277" cy="34022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72C91E-638E-49CB-953D-04B3C12BD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698" y="1312068"/>
            <a:ext cx="3356122" cy="34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82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0" y="801174"/>
            <a:ext cx="5284316" cy="52843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507" y="801173"/>
            <a:ext cx="5284317" cy="52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9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AB6FCC-A5F2-4DCE-BD5D-082B0847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32" y="1106782"/>
            <a:ext cx="4652470" cy="46435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FFFEC0-F225-4A51-BA5B-5A1A20E48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355" y="1107750"/>
            <a:ext cx="4642589" cy="46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M1955W03420-05-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14" y="244231"/>
            <a:ext cx="2930770" cy="2881923"/>
          </a:xfrm>
          <a:prstGeom prst="rect">
            <a:avLst/>
          </a:prstGeom>
        </p:spPr>
      </p:pic>
      <p:pic>
        <p:nvPicPr>
          <p:cNvPr id="6" name="Image 5" descr="photographe-vivian-maier-autoportrait-19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14" y="3517991"/>
            <a:ext cx="2933017" cy="2933017"/>
          </a:xfrm>
          <a:prstGeom prst="rect">
            <a:avLst/>
          </a:prstGeom>
        </p:spPr>
      </p:pic>
      <p:pic>
        <p:nvPicPr>
          <p:cNvPr id="8" name="Image 7" descr="autoportrait-vivian-maier-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310788"/>
            <a:ext cx="3333750" cy="33448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13AC6D-3F44-44AC-8388-2290CF07D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19" y="244231"/>
            <a:ext cx="2933017" cy="2933017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43481613-0673-4C6A-9EB5-AAFF4D3F6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20" y="3385314"/>
            <a:ext cx="3047756" cy="3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3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ED7EB2-69F5-410A-AC90-912DA2304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1" y="1211801"/>
            <a:ext cx="4452380" cy="44523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7BDABC-0409-4B8B-8ED8-C08DF934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66" y="1211801"/>
            <a:ext cx="4437915" cy="44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M-NY-1959.jpg">
            <a:extLst>
              <a:ext uri="{FF2B5EF4-FFF2-40B4-BE49-F238E27FC236}">
                <a16:creationId xmlns:a16="http://schemas.microsoft.com/office/drawing/2014/main" id="{43B10C1B-0558-461B-81C4-96646E56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77" y="1206200"/>
            <a:ext cx="4457981" cy="44579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A8815-A2A1-41D7-87C3-E95ECEE57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40" y="1206200"/>
            <a:ext cx="4513926" cy="45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53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00724" y="365125"/>
            <a:ext cx="5553075" cy="1325563"/>
          </a:xfrm>
        </p:spPr>
        <p:txBody>
          <a:bodyPr>
            <a:normAutofit fontScale="90000"/>
          </a:bodyPr>
          <a:lstStyle/>
          <a:p>
            <a:r>
              <a:rPr lang="fr-FR" sz="4000" b="1" dirty="0"/>
              <a:t>SES FIDELES COMPAGNONS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les-appareils-photo-de-la-defunte-photographe-vivian-mai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21" r="-19721"/>
          <a:stretch>
            <a:fillRect/>
          </a:stretch>
        </p:blipFill>
        <p:spPr>
          <a:xfrm>
            <a:off x="3748069" y="2011241"/>
            <a:ext cx="9706116" cy="4016375"/>
          </a:xfrm>
        </p:spPr>
      </p:pic>
      <p:pic>
        <p:nvPicPr>
          <p:cNvPr id="5" name="Image 4" descr="autoportrait-vivian-maier-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7" y="254000"/>
            <a:ext cx="4650154" cy="46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95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15" y="1585546"/>
            <a:ext cx="3387970" cy="33879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93" y="1585546"/>
            <a:ext cx="3387970" cy="33879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239" y="1585546"/>
            <a:ext cx="3387970" cy="338797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006D561-B56D-48C0-9BC0-B2899BC3E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16115"/>
              </p:ext>
            </p:extLst>
          </p:nvPr>
        </p:nvGraphicFramePr>
        <p:xfrm>
          <a:off x="7175500" y="493346"/>
          <a:ext cx="252241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415">
                  <a:extLst>
                    <a:ext uri="{9D8B030D-6E8A-4147-A177-3AD203B41FA5}">
                      <a16:colId xmlns:a16="http://schemas.microsoft.com/office/drawing/2014/main" val="1642520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ysClr val="windowText" lastClr="000000"/>
                          </a:solidFill>
                        </a:rPr>
                        <a:t>Pour Pierre….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572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857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E8766A-AD35-4FEC-B744-661652AD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photos couleur….</a:t>
            </a:r>
          </a:p>
        </p:txBody>
      </p:sp>
    </p:spTree>
    <p:extLst>
      <p:ext uri="{BB962C8B-B14F-4D97-AF65-F5344CB8AC3E}">
        <p14:creationId xmlns:p14="http://schemas.microsoft.com/office/powerpoint/2010/main" val="1492922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916"/>
            <a:ext cx="5954980" cy="58418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14" y="677916"/>
            <a:ext cx="5744186" cy="58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27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M1979K05841-08-MC.jpg">
            <a:extLst>
              <a:ext uri="{FF2B5EF4-FFF2-40B4-BE49-F238E27FC236}">
                <a16:creationId xmlns:a16="http://schemas.microsoft.com/office/drawing/2014/main" id="{C6E154F9-8FF6-4205-97EE-4C32105B4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5" y="185615"/>
            <a:ext cx="5506514" cy="3736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7051BD-D5E5-49BD-9C02-9F82B879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858" y="2538248"/>
            <a:ext cx="5704449" cy="3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2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M1976K05709-12-MC.jpg">
            <a:extLst>
              <a:ext uri="{FF2B5EF4-FFF2-40B4-BE49-F238E27FC236}">
                <a16:creationId xmlns:a16="http://schemas.microsoft.com/office/drawing/2014/main" id="{1E11AD32-2663-4A40-B730-932A36DF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36" y="1758544"/>
            <a:ext cx="5538967" cy="3770454"/>
          </a:xfrm>
          <a:prstGeom prst="rect">
            <a:avLst/>
          </a:prstGeom>
        </p:spPr>
      </p:pic>
      <p:pic>
        <p:nvPicPr>
          <p:cNvPr id="4" name="Image 3" descr="VM1975K05679-03-MC.jpg">
            <a:extLst>
              <a:ext uri="{FF2B5EF4-FFF2-40B4-BE49-F238E27FC236}">
                <a16:creationId xmlns:a16="http://schemas.microsoft.com/office/drawing/2014/main" id="{CEC1A1E6-A00E-41D0-88F2-C764321EB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8" y="1758544"/>
            <a:ext cx="5538967" cy="37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20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99" y="3691401"/>
            <a:ext cx="2662101" cy="2662101"/>
          </a:xfrm>
          <a:prstGeom prst="rect">
            <a:avLst/>
          </a:prstGeom>
        </p:spPr>
      </p:pic>
      <p:pic>
        <p:nvPicPr>
          <p:cNvPr id="6" name="Image 5" descr="VM1958K05631-06-M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94" y="546463"/>
            <a:ext cx="3954315" cy="58070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61A4A9-24E4-495B-8E02-514EEF2EB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451" y="546463"/>
            <a:ext cx="4338798" cy="29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44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1E9ADF-E997-4B53-BC08-8113D679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35" y="236783"/>
            <a:ext cx="4325400" cy="63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4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B40099-BFCB-446B-882E-269649E51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84" y="561974"/>
            <a:ext cx="2992303" cy="29989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3DE9F9-F902-4ADF-8CCD-3DFBDB054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84" y="3705224"/>
            <a:ext cx="3022091" cy="30120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3EE629-80FF-4B0E-B795-AF2A957A1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164" y="1517192"/>
            <a:ext cx="3489541" cy="34950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115DC2-5637-487C-AE67-F52B402A4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68" y="1517192"/>
            <a:ext cx="3495079" cy="3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566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M19XXK05938-01-MC.jpg">
            <a:extLst>
              <a:ext uri="{FF2B5EF4-FFF2-40B4-BE49-F238E27FC236}">
                <a16:creationId xmlns:a16="http://schemas.microsoft.com/office/drawing/2014/main" id="{548DC00B-A6D2-4C83-A390-A9C64B81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1" y="242937"/>
            <a:ext cx="6451870" cy="64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448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693F8-7C40-4AB8-ADD7-A51EE6C83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961" y="691776"/>
            <a:ext cx="2977662" cy="1325563"/>
          </a:xfrm>
        </p:spPr>
        <p:txBody>
          <a:bodyPr/>
          <a:lstStyle/>
          <a:p>
            <a:r>
              <a:rPr lang="fr-FR" dirty="0"/>
              <a:t>France 1959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A7D6C8-DE03-45D6-A65E-4D4A92438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8" y="3095625"/>
            <a:ext cx="2639771" cy="26984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4B207A-5048-4692-B0F5-F8BD71F7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23" y="3445311"/>
            <a:ext cx="3053129" cy="31161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F30613-8B3D-4ABF-89F7-05586FEE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71" y="3902185"/>
            <a:ext cx="2513867" cy="25657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396B29-BD80-4A3A-B9EE-797FBDC64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42" y="147063"/>
            <a:ext cx="2844707" cy="29485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E6FAAE-8512-481F-9A55-2C3BDD498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79" y="147063"/>
            <a:ext cx="3449452" cy="34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1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306" y="353116"/>
            <a:ext cx="2895600" cy="2895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074EB1-CE2D-4FC9-A022-AF17320A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43" y="3655956"/>
            <a:ext cx="5953125" cy="29661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DE01EB-55C1-4A36-9BB4-6E215F6C2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33" y="353116"/>
            <a:ext cx="2858713" cy="2895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2FB027-8C03-48EE-B63F-DD4B04137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353116"/>
            <a:ext cx="29051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7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233D30-F9DB-4665-9369-CAFEC517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443" y="447675"/>
            <a:ext cx="4096867" cy="40907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4E9A91-8DF5-4EF8-A49B-187D01A1B440}"/>
              </a:ext>
            </a:extLst>
          </p:cNvPr>
          <p:cNvSpPr txBox="1"/>
          <p:nvPr/>
        </p:nvSpPr>
        <p:spPr>
          <a:xfrm>
            <a:off x="1377461" y="4962767"/>
            <a:ext cx="2300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July 1959 Aden </a:t>
            </a:r>
            <a:r>
              <a:rPr lang="fr-FR" dirty="0" err="1"/>
              <a:t>Yemen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8B1B03-725D-43D6-9F06-C3C3CF2BE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4" y="447675"/>
            <a:ext cx="4020570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26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7AF7E5-218F-41FF-A4FD-49E623BD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7" y="1438759"/>
            <a:ext cx="6605778" cy="48382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56DE60-E84C-4BC1-8A07-E492FFDC3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06" y="698208"/>
            <a:ext cx="3798137" cy="38042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9C0A71-A9C0-4539-88D8-21D3A9D3A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0" y="877040"/>
            <a:ext cx="182895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9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5EF87-5169-49CE-BF3F-92757645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582" y="2562537"/>
            <a:ext cx="4745618" cy="462017"/>
          </a:xfrm>
        </p:spPr>
        <p:txBody>
          <a:bodyPr>
            <a:normAutofit/>
          </a:bodyPr>
          <a:lstStyle/>
          <a:p>
            <a:r>
              <a:rPr lang="fr-FR" sz="2000" b="1" dirty="0"/>
              <a:t>Pour aller plus loin…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F320A-D253-4C49-9022-9948EA22C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66" y="2910254"/>
            <a:ext cx="11084872" cy="385103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fr-FR" sz="4800" dirty="0"/>
              <a:t>Le site officiel </a:t>
            </a:r>
            <a:r>
              <a:rPr lang="fr-FR" sz="4800" dirty="0">
                <a:hlinkClick r:id="rId2"/>
              </a:rPr>
              <a:t>Vivian Maier</a:t>
            </a:r>
            <a:r>
              <a:rPr lang="fr-FR" sz="4800" dirty="0"/>
              <a:t>: </a:t>
            </a:r>
            <a:r>
              <a:rPr lang="fr-FR" sz="4800" dirty="0">
                <a:hlinkClick r:id="rId2"/>
              </a:rPr>
              <a:t>http://www.vivianmaier.com/</a:t>
            </a:r>
            <a:endParaRPr lang="fr-FR" sz="4800" dirty="0"/>
          </a:p>
          <a:p>
            <a:pPr algn="just"/>
            <a:r>
              <a:rPr lang="fr-FR" sz="4800" i="1" dirty="0"/>
              <a:t>Vivian Maier Street </a:t>
            </a:r>
            <a:r>
              <a:rPr lang="fr-FR" sz="4800" i="1" dirty="0" err="1"/>
              <a:t>Photographer</a:t>
            </a:r>
            <a:r>
              <a:rPr lang="fr-FR" sz="4800" dirty="0"/>
              <a:t>, </a:t>
            </a:r>
            <a:r>
              <a:rPr lang="fr-FR" sz="4800" b="1" dirty="0">
                <a:solidFill>
                  <a:srgbClr val="000000"/>
                </a:solidFill>
              </a:rPr>
              <a:t>Vivian Maier</a:t>
            </a:r>
            <a:r>
              <a:rPr lang="fr-FR" sz="4800" dirty="0"/>
              <a:t> &amp; </a:t>
            </a:r>
            <a:r>
              <a:rPr lang="fr-FR" sz="4800" b="1" dirty="0"/>
              <a:t>John </a:t>
            </a:r>
            <a:r>
              <a:rPr lang="fr-FR" sz="4800" b="1" dirty="0" err="1"/>
              <a:t>Maloof</a:t>
            </a:r>
            <a:r>
              <a:rPr lang="fr-FR" sz="4800" dirty="0"/>
              <a:t>, Beau livre – édition </a:t>
            </a:r>
            <a:r>
              <a:rPr lang="fr-FR" sz="4800" dirty="0" err="1"/>
              <a:t>Powerhouse</a:t>
            </a:r>
            <a:r>
              <a:rPr lang="fr-FR" sz="4800" dirty="0"/>
              <a:t> Books, 2011</a:t>
            </a:r>
          </a:p>
          <a:p>
            <a:pPr algn="just"/>
            <a:r>
              <a:rPr lang="fr-FR" sz="4800" dirty="0"/>
              <a:t>Vivian Maier : Self-portraits, édition </a:t>
            </a:r>
            <a:r>
              <a:rPr lang="fr-FR" sz="4800" dirty="0" err="1"/>
              <a:t>Powerhouse</a:t>
            </a:r>
            <a:r>
              <a:rPr lang="fr-FR" sz="4800" dirty="0"/>
              <a:t> Books, 2013</a:t>
            </a:r>
          </a:p>
          <a:p>
            <a:pPr algn="just"/>
            <a:r>
              <a:rPr lang="fr-FR" sz="4800" i="1" dirty="0" err="1"/>
              <a:t>Finding</a:t>
            </a:r>
            <a:r>
              <a:rPr lang="fr-FR" sz="4800" i="1" dirty="0"/>
              <a:t> Vivian Maier</a:t>
            </a:r>
            <a:r>
              <a:rPr lang="fr-FR" sz="4800" dirty="0"/>
              <a:t> de </a:t>
            </a:r>
            <a:r>
              <a:rPr lang="fr-FR" sz="4800" b="1" dirty="0"/>
              <a:t>John </a:t>
            </a:r>
            <a:r>
              <a:rPr lang="fr-FR" sz="4800" b="1" dirty="0" err="1"/>
              <a:t>Maloof</a:t>
            </a:r>
            <a:r>
              <a:rPr lang="fr-FR" sz="4800" dirty="0"/>
              <a:t> &amp; </a:t>
            </a:r>
            <a:r>
              <a:rPr lang="fr-FR" sz="4800" b="1" dirty="0"/>
              <a:t>Charlie </a:t>
            </a:r>
            <a:r>
              <a:rPr lang="fr-FR" sz="4800" b="1" dirty="0" err="1"/>
              <a:t>Siskel</a:t>
            </a:r>
            <a:r>
              <a:rPr lang="fr-FR" sz="4800" dirty="0"/>
              <a:t>, Film documentaire de 2013 et nominé au </a:t>
            </a:r>
            <a:r>
              <a:rPr lang="fr-FR" sz="4800" b="1" dirty="0" err="1"/>
              <a:t>Academy</a:t>
            </a:r>
            <a:r>
              <a:rPr lang="fr-FR" sz="4800" b="1" dirty="0"/>
              <a:t> </a:t>
            </a:r>
            <a:r>
              <a:rPr lang="fr-FR" sz="4800" b="1" dirty="0" err="1"/>
              <a:t>Award</a:t>
            </a:r>
            <a:r>
              <a:rPr lang="fr-FR" sz="4800" dirty="0"/>
              <a:t> en 2015.</a:t>
            </a:r>
          </a:p>
          <a:p>
            <a:pPr algn="just"/>
            <a:r>
              <a:rPr lang="fr-FR" sz="4800" i="1" dirty="0"/>
              <a:t>A la recherche de Vivian Maier</a:t>
            </a:r>
            <a:r>
              <a:rPr lang="fr-FR" sz="4800" dirty="0"/>
              <a:t> de </a:t>
            </a:r>
            <a:r>
              <a:rPr lang="fr-FR" sz="4800" b="1" dirty="0"/>
              <a:t>John </a:t>
            </a:r>
            <a:r>
              <a:rPr lang="fr-FR" sz="4800" b="1" dirty="0" err="1"/>
              <a:t>Maloof</a:t>
            </a:r>
            <a:r>
              <a:rPr lang="fr-FR" sz="4800" dirty="0"/>
              <a:t>, DVD documentaire, </a:t>
            </a:r>
            <a:r>
              <a:rPr lang="fr-FR" sz="4800" dirty="0" err="1"/>
              <a:t>Blaq</a:t>
            </a:r>
            <a:r>
              <a:rPr lang="fr-FR" sz="4800" dirty="0"/>
              <a:t> out 2014</a:t>
            </a:r>
          </a:p>
          <a:p>
            <a:pPr algn="just"/>
            <a:r>
              <a:rPr lang="fr-FR" sz="4800" dirty="0"/>
              <a:t>Les premières expositions de l’artiste en France : Dossier « </a:t>
            </a:r>
            <a:r>
              <a:rPr lang="fr-FR" sz="4800" i="1" dirty="0" err="1">
                <a:hlinkClick r:id="rId3"/>
              </a:rPr>
              <a:t>VivianMaier</a:t>
            </a:r>
            <a:r>
              <a:rPr lang="fr-FR" sz="4800" i="1" dirty="0">
                <a:hlinkClick r:id="rId3"/>
              </a:rPr>
              <a:t>, une exposition révélée</a:t>
            </a:r>
            <a:r>
              <a:rPr lang="fr-FR" sz="4800" i="1" dirty="0"/>
              <a:t> » &amp; </a:t>
            </a:r>
            <a:r>
              <a:rPr lang="fr-FR" sz="4800" i="1" dirty="0">
                <a:hlinkClick r:id="rId4"/>
              </a:rPr>
              <a:t>Dossier de presse Vivian Maier – Les Douches Galerie</a:t>
            </a:r>
            <a:endParaRPr lang="fr-FR" sz="4800" dirty="0"/>
          </a:p>
          <a:p>
            <a:pPr algn="just"/>
            <a:r>
              <a:rPr lang="fr-FR" sz="4800" dirty="0" err="1">
                <a:hlinkClick r:id="rId5"/>
              </a:rPr>
              <a:t>Muze</a:t>
            </a:r>
            <a:r>
              <a:rPr lang="fr-FR" sz="4800" dirty="0"/>
              <a:t>, Article 2016.</a:t>
            </a:r>
          </a:p>
          <a:p>
            <a:r>
              <a:rPr lang="fr-FR" sz="4800" dirty="0">
                <a:hlinkClick r:id="rId6"/>
              </a:rPr>
              <a:t>http://www.telerama.fr/cinema/la-photographe-vivian-maier-entre-mystere-et-surexposition,114463.php</a:t>
            </a:r>
            <a:endParaRPr lang="fr-FR" sz="4800" dirty="0"/>
          </a:p>
          <a:p>
            <a:r>
              <a:rPr lang="fr-FR" sz="4800" dirty="0">
                <a:hlinkClick r:id="rId7"/>
              </a:rPr>
              <a:t>http://www.vanityfair.fr/culture/art/articles/vivian-maier-photographies/1849</a:t>
            </a:r>
            <a:endParaRPr lang="fr-FR" sz="4800" dirty="0"/>
          </a:p>
          <a:p>
            <a:r>
              <a:rPr lang="fr-FR" sz="4800" dirty="0">
                <a:hlinkClick r:id="rId8"/>
              </a:rPr>
              <a:t>http://www.konbini.com/fr/inspiration-2/vivian-maier-photographe-documentaire/</a:t>
            </a:r>
            <a:endParaRPr lang="fr-FR" sz="4800" dirty="0"/>
          </a:p>
          <a:p>
            <a:r>
              <a:rPr lang="fr-FR" sz="4800" dirty="0">
                <a:hlinkClick r:id="rId9"/>
              </a:rPr>
              <a:t>https://phototrend.fr/2016/06/zoom-photographe-vivian-maier/</a:t>
            </a:r>
            <a:endParaRPr lang="fr-FR" sz="4800" dirty="0"/>
          </a:p>
          <a:p>
            <a:r>
              <a:rPr lang="fr-FR" sz="4800" dirty="0">
                <a:hlinkClick r:id="rId10"/>
              </a:rPr>
              <a:t>https://fr-fr.facebook.com/photographervivianmaier/</a:t>
            </a:r>
            <a:endParaRPr lang="fr-FR" sz="4800" dirty="0"/>
          </a:p>
          <a:p>
            <a:r>
              <a:rPr lang="fr-FR" sz="4800" dirty="0">
                <a:hlinkClick r:id="rId11"/>
              </a:rPr>
              <a:t>http://www.allocine.fr/video/player_gen_cmedia=19544230&amp;cfilm=224105.html</a:t>
            </a:r>
            <a:endParaRPr lang="fr-FR" sz="4800" dirty="0"/>
          </a:p>
          <a:p>
            <a:r>
              <a:rPr lang="fr-FR" sz="4800" dirty="0">
                <a:hlinkClick r:id="rId12"/>
              </a:rPr>
              <a:t>http://www.association-vivian-maier-et-le-champsaur.fr/pages/les-actions-de-nom-structure.html</a:t>
            </a:r>
            <a:endParaRPr lang="fr-FR" sz="4800" dirty="0"/>
          </a:p>
          <a:p>
            <a:r>
              <a:rPr lang="fr-FR" sz="4800" dirty="0">
                <a:hlinkClick r:id="rId13"/>
              </a:rPr>
              <a:t>https://addict-culture.com/vivian-maier/</a:t>
            </a:r>
            <a:endParaRPr lang="fr-FR" sz="48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022" y="439330"/>
            <a:ext cx="3360427" cy="18818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8531" y="439330"/>
            <a:ext cx="4170138" cy="23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436407-E279-45FF-B515-8C0380104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64" y="3552959"/>
            <a:ext cx="4869898" cy="32357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8212A3-4009-46DD-B1D1-7C5E6883D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36" y="1003032"/>
            <a:ext cx="4269095" cy="42690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9B9926-B4C9-4706-8E20-1ADB50700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0" y="143928"/>
            <a:ext cx="4869898" cy="32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7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85" y="897132"/>
            <a:ext cx="3936426" cy="24986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02" y="897132"/>
            <a:ext cx="5446518" cy="54465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9BEDE7-E2E0-4D0C-8E2D-DDE042007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85" y="3714992"/>
            <a:ext cx="3936426" cy="26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2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3AEED-7340-4C23-8369-BFAFB2B3F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410" y="2148205"/>
            <a:ext cx="7090410" cy="1325563"/>
          </a:xfrm>
        </p:spPr>
        <p:txBody>
          <a:bodyPr/>
          <a:lstStyle/>
          <a:p>
            <a:r>
              <a:rPr lang="fr-FR" dirty="0"/>
              <a:t>PORTRAITS</a:t>
            </a:r>
          </a:p>
        </p:txBody>
      </p:sp>
    </p:spTree>
    <p:extLst>
      <p:ext uri="{BB962C8B-B14F-4D97-AF65-F5344CB8AC3E}">
        <p14:creationId xmlns:p14="http://schemas.microsoft.com/office/powerpoint/2010/main" val="33733799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11842</TotalTime>
  <Words>88</Words>
  <Application>Microsoft Office PowerPoint</Application>
  <PresentationFormat>Grand écran</PresentationFormat>
  <Paragraphs>40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Thème Office</vt:lpstr>
      <vt:lpstr>VIVIAN MAIER</vt:lpstr>
      <vt:lpstr>Présentation PowerPoint</vt:lpstr>
      <vt:lpstr>La petite histoire….</vt:lpstr>
      <vt:lpstr>Autoportraits</vt:lpstr>
      <vt:lpstr>Présentation PowerPoint</vt:lpstr>
      <vt:lpstr>Présentation PowerPoint</vt:lpstr>
      <vt:lpstr>Présentation PowerPoint</vt:lpstr>
      <vt:lpstr>Présentation PowerPoint</vt:lpstr>
      <vt:lpstr>PORTRAITS</vt:lpstr>
      <vt:lpstr>Présentation PowerPoint</vt:lpstr>
      <vt:lpstr>Présentation PowerPoint</vt:lpstr>
      <vt:lpstr>Présentation PowerPoint</vt:lpstr>
      <vt:lpstr> </vt:lpstr>
      <vt:lpstr>Présentation PowerPoint</vt:lpstr>
      <vt:lpstr>Les Enfants</vt:lpstr>
      <vt:lpstr>Présentation PowerPoint</vt:lpstr>
      <vt:lpstr>Présentation PowerPoint</vt:lpstr>
      <vt:lpstr>Présentation PowerPoint</vt:lpstr>
      <vt:lpstr>Présentation PowerPoint</vt:lpstr>
      <vt:lpstr>Scènes de rue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photos comme des tableaux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Photos de nuit</vt:lpstr>
      <vt:lpstr>Présentation PowerPoint</vt:lpstr>
      <vt:lpstr>Présentation PowerPoint</vt:lpstr>
      <vt:lpstr>Présentation PowerPoint</vt:lpstr>
      <vt:lpstr>People…..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SES FIDELES COMPAGNONS </vt:lpstr>
      <vt:lpstr>Présentation PowerPoint</vt:lpstr>
      <vt:lpstr>Les photos couleur….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France 1959</vt:lpstr>
      <vt:lpstr>Présentation PowerPoint</vt:lpstr>
      <vt:lpstr>Présentation PowerPoint</vt:lpstr>
      <vt:lpstr>Présentation PowerPoint</vt:lpstr>
      <vt:lpstr>Pour aller plus loin…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VIVIAN MAIER</dc:title>
  <dc:creator>DAMICO Valerie</dc:creator>
  <cp:lastModifiedBy>DAMICO Valerie</cp:lastModifiedBy>
  <cp:revision>107</cp:revision>
  <cp:lastPrinted>2017-12-20T14:35:24Z</cp:lastPrinted>
  <dcterms:created xsi:type="dcterms:W3CDTF">2017-10-10T09:23:15Z</dcterms:created>
  <dcterms:modified xsi:type="dcterms:W3CDTF">2017-12-20T14:52:55Z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