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700" autoAdjust="0"/>
  </p:normalViewPr>
  <p:slideViewPr>
    <p:cSldViewPr snapToGrid="0" snapToObjects="1">
      <p:cViewPr varScale="1">
        <p:scale>
          <a:sx n="194" d="100"/>
          <a:sy n="194" d="100"/>
        </p:scale>
        <p:origin x="-2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6BE1EF4-31ED-45C2-AC47-F2718A41336B}" type="datetimeFigureOut">
              <a:rPr lang="en-US" smtClean="0"/>
              <a:t>12/06/16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962-9B2B-B44B-994B-71E329024380}" type="datetimeFigureOut">
              <a:rPr lang="fr-FR" smtClean="0"/>
              <a:t>12/06/16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C22-A925-E745-B2C1-278E10B155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962-9B2B-B44B-994B-71E329024380}" type="datetimeFigureOut">
              <a:rPr lang="fr-FR" smtClean="0"/>
              <a:t>12/06/16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C22-A925-E745-B2C1-278E10B155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962-9B2B-B44B-994B-71E329024380}" type="datetimeFigureOut">
              <a:rPr lang="fr-FR" smtClean="0"/>
              <a:t>12/06/16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C22-A925-E745-B2C1-278E10B155DE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962-9B2B-B44B-994B-71E329024380}" type="datetimeFigureOut">
              <a:rPr lang="fr-FR" smtClean="0"/>
              <a:t>12/06/16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C22-A925-E745-B2C1-278E10B155DE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962-9B2B-B44B-994B-71E329024380}" type="datetimeFigureOut">
              <a:rPr lang="fr-FR" smtClean="0"/>
              <a:t>12/06/16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C22-A925-E745-B2C1-278E10B155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962-9B2B-B44B-994B-71E329024380}" type="datetimeFigureOut">
              <a:rPr lang="fr-FR" smtClean="0"/>
              <a:t>12/06/16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C22-A925-E745-B2C1-278E10B155DE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962-9B2B-B44B-994B-71E329024380}" type="datetimeFigureOut">
              <a:rPr lang="fr-FR" smtClean="0"/>
              <a:t>12/06/16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C22-A925-E745-B2C1-278E10B155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962-9B2B-B44B-994B-71E329024380}" type="datetimeFigureOut">
              <a:rPr lang="fr-FR" smtClean="0"/>
              <a:t>12/06/16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C22-A925-E745-B2C1-278E10B155D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962-9B2B-B44B-994B-71E329024380}" type="datetimeFigureOut">
              <a:rPr lang="fr-FR" smtClean="0"/>
              <a:t>12/06/16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C22-A925-E745-B2C1-278E10B155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9F8962-9B2B-B44B-994B-71E329024380}" type="datetimeFigureOut">
              <a:rPr lang="fr-FR" smtClean="0"/>
              <a:t>12/06/16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36F8C22-A925-E745-B2C1-278E10B155D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3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6.xml"/><Relationship Id="rId3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9.xml"/><Relationship Id="rId3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Relationship Id="rId3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.xml"/><Relationship Id="rId3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7.xml"/><Relationship Id="rId3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4.xml"/><Relationship Id="rId3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7.xml"/><Relationship Id="rId3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9.xml"/><Relationship Id="rId3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3.xml"/><Relationship Id="rId3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6.xml"/><Relationship Id="rId3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cl-clubphoto.fr/2016/01/lobjectif-la-distorsion/" TargetMode="External"/><Relationship Id="rId4" Type="http://schemas.openxmlformats.org/officeDocument/2006/relationships/hyperlink" Target="http://bcl-clubphoto.fr/2016/02/lobjectif-laberration-chromatique/" TargetMode="External"/><Relationship Id="rId5" Type="http://schemas.openxmlformats.org/officeDocument/2006/relationships/hyperlink" Target="http://bcl-clubphoto.fr/2016/06/lobjectif-le-piqu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cl-clubphoto.fr/2015/12/lobjectif-le-vignettag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Relationship Id="rId3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Relationship Id="rId3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7876"/>
            <a:ext cx="7772400" cy="1990056"/>
          </a:xfrm>
        </p:spPr>
        <p:txBody>
          <a:bodyPr/>
          <a:lstStyle/>
          <a:p>
            <a:r>
              <a:rPr lang="fr-FR" dirty="0" smtClean="0"/>
              <a:t>L’objectif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00430"/>
            <a:ext cx="6400800" cy="203837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Simple?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Compliqué?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Probablement les deux</a:t>
            </a:r>
            <a:r>
              <a:rPr lang="is-IS" dirty="0" smtClean="0">
                <a:solidFill>
                  <a:schemeClr val="tx1"/>
                </a:solidFill>
              </a:rPr>
              <a:t>…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6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Ça vient de sortir..?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recommencer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👹</a:t>
            </a:r>
          </a:p>
        </p:txBody>
      </p:sp>
    </p:spTree>
    <p:extLst>
      <p:ext uri="{BB962C8B-B14F-4D97-AF65-F5344CB8AC3E}">
        <p14:creationId xmlns:p14="http://schemas.microsoft.com/office/powerpoint/2010/main" val="194700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Une lumière blanche qui traverse un prisme, en ressort en formant un arc-en-ciel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Rouge, jaune, orange, bleu, vert, indigo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Bleu, vert, jaune, orange, indigo, rouge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Rouge, orange, jaune, vert, bleu, indigo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Vert, bleu, indigo, rouge, jaune, orange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0752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L’arc-en-ciel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🌈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705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Collé samedi..👻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recommencer</a:t>
            </a:r>
          </a:p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⛈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308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505634"/>
            <a:ext cx="6400800" cy="8379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Question 5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LightRoom</a:t>
            </a:r>
            <a:r>
              <a:rPr lang="fr-FR" dirty="0" smtClean="0"/>
              <a:t> ne permet pas de corriger l’aberration chromatique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Vrai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Faux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2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Sans aucun doute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📸</a:t>
            </a:r>
          </a:p>
        </p:txBody>
      </p:sp>
    </p:spTree>
    <p:extLst>
      <p:ext uri="{BB962C8B-B14F-4D97-AF65-F5344CB8AC3E}">
        <p14:creationId xmlns:p14="http://schemas.microsoft.com/office/powerpoint/2010/main" val="95951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Faudrait voir a y voir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recommencer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💣</a:t>
            </a:r>
          </a:p>
        </p:txBody>
      </p:sp>
    </p:spTree>
    <p:extLst>
      <p:ext uri="{BB962C8B-B14F-4D97-AF65-F5344CB8AC3E}">
        <p14:creationId xmlns:p14="http://schemas.microsoft.com/office/powerpoint/2010/main" val="163931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piqué d’un objectif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Se calcule en fonction de sa longueur focale et de son ouverture maximale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Dépend de la composition optique et de la qualité de fabrication des lentilles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Est constant quelle que soit l’ouverture du diaphragme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8624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Ah quand même!!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💯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66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Manquait plus que ça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recommencer</a:t>
            </a:r>
          </a:p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⛔️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316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vignettage sera plus important</a:t>
            </a:r>
          </a:p>
          <a:p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Sur un super grand angle de 8mm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Sur une focale standard de 50mm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Sur un téléobjectif de 500mm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6399" y="3678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4"/>
    </mc:Choice>
    <mc:Fallback xmlns="">
      <p:transition xmlns:p14="http://schemas.microsoft.com/office/powerpoint/2010/main" spd="slow" advTm="40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vignettage d’une photo est le plus important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Sur les bords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Au centre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Dans les coins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617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Fastoche!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⏭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23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17601"/>
            <a:ext cx="6400800" cy="9295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Vous passerez à mon bureau</a:t>
            </a:r>
            <a:r>
              <a:rPr lang="is-IS" dirty="0" smtClean="0"/>
              <a:t>…👺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recommencer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⏮</a:t>
            </a:r>
          </a:p>
        </p:txBody>
      </p:sp>
    </p:spTree>
    <p:extLst>
      <p:ext uri="{BB962C8B-B14F-4D97-AF65-F5344CB8AC3E}">
        <p14:creationId xmlns:p14="http://schemas.microsoft.com/office/powerpoint/2010/main" val="6737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distorsion d’un objectif s’exprime 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En mm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En pourcentage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En IL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En </a:t>
            </a:r>
            <a:r>
              <a:rPr lang="fr-FR" dirty="0" err="1" smtClean="0">
                <a:hlinkClick r:id="rId2" action="ppaction://hlinksldjump"/>
              </a:rPr>
              <a:t>MégaPixels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32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Olé Olé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💃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52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Ola ola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recommencer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👮🏻</a:t>
            </a:r>
          </a:p>
        </p:txBody>
      </p:sp>
    </p:spTree>
    <p:extLst>
      <p:ext uri="{BB962C8B-B14F-4D97-AF65-F5344CB8AC3E}">
        <p14:creationId xmlns:p14="http://schemas.microsoft.com/office/powerpoint/2010/main" val="47082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1400"/>
          </a:xfrm>
        </p:spPr>
        <p:txBody>
          <a:bodyPr/>
          <a:lstStyle/>
          <a:p>
            <a:r>
              <a:rPr lang="fr-FR" dirty="0" smtClean="0"/>
              <a:t>Question 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82830"/>
            <a:ext cx="8229600" cy="4163406"/>
          </a:xfrm>
        </p:spPr>
        <p:txBody>
          <a:bodyPr/>
          <a:lstStyle/>
          <a:p>
            <a:r>
              <a:rPr lang="fr-FR" dirty="0" smtClean="0"/>
              <a:t>Le piqué maximum d’un objectif se trouve le plus souvent</a:t>
            </a:r>
          </a:p>
          <a:p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A 2 diaphragmes plus fermé que l’ouverture maximale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A 2 diaphragmes plus ouvert que la fermeture maximale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A diaphragme moyen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A pleine ouverture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02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Oui bon; d’accord!!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🌞</a:t>
            </a:r>
          </a:p>
        </p:txBody>
      </p:sp>
    </p:spTree>
    <p:extLst>
      <p:ext uri="{BB962C8B-B14F-4D97-AF65-F5344CB8AC3E}">
        <p14:creationId xmlns:p14="http://schemas.microsoft.com/office/powerpoint/2010/main" val="307497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535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Alors ça c’est la meilleure..😂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</a:t>
            </a:r>
            <a:r>
              <a:rPr lang="fr-FR" dirty="0" smtClean="0">
                <a:hlinkClick r:id="rId2" action="ppaction://hlinksldjump"/>
              </a:rPr>
              <a:t> ici </a:t>
            </a:r>
            <a:r>
              <a:rPr lang="fr-FR" dirty="0" smtClean="0"/>
              <a:t>pour recommencer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☔️</a:t>
            </a:r>
          </a:p>
        </p:txBody>
      </p:sp>
    </p:spTree>
    <p:extLst>
      <p:ext uri="{BB962C8B-B14F-4D97-AF65-F5344CB8AC3E}">
        <p14:creationId xmlns:p14="http://schemas.microsoft.com/office/powerpoint/2010/main" val="54347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Un objectif conçu pour APS-C, monté sur un boîtier plein format donnera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Une distorsion négative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Une perte de piqué importante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Un vignettage marqué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Une baisse de l’aberration chromatique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68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599" y="1295400"/>
            <a:ext cx="6458165" cy="6858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BravO</a:t>
            </a:r>
            <a:r>
              <a:rPr lang="fr-FR" dirty="0" smtClean="0"/>
              <a:t>!! Bonne réponse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Cliquez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😃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9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5"/>
    </mc:Choice>
    <mc:Fallback xmlns="">
      <p:transition xmlns:p14="http://schemas.microsoft.com/office/powerpoint/2010/main" spd="slow" advTm="119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très bien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🍰</a:t>
            </a:r>
          </a:p>
        </p:txBody>
      </p:sp>
    </p:spTree>
    <p:extLst>
      <p:ext uri="{BB962C8B-B14F-4D97-AF65-F5344CB8AC3E}">
        <p14:creationId xmlns:p14="http://schemas.microsoft.com/office/powerpoint/2010/main" val="152786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☠️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</a:t>
            </a:r>
            <a:r>
              <a:rPr lang="fr-FR" dirty="0" smtClean="0">
                <a:hlinkClick r:id="rId2" action="ppaction://hlinksldjump"/>
              </a:rPr>
              <a:t> ici </a:t>
            </a:r>
            <a:r>
              <a:rPr lang="fr-FR" dirty="0" smtClean="0"/>
              <a:t>pour recommencer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🌶</a:t>
            </a:r>
          </a:p>
        </p:txBody>
      </p:sp>
    </p:spTree>
    <p:extLst>
      <p:ext uri="{BB962C8B-B14F-4D97-AF65-F5344CB8AC3E}">
        <p14:creationId xmlns:p14="http://schemas.microsoft.com/office/powerpoint/2010/main" val="79159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terme de « range » d’un zoom correspond à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La plage des diaphragmes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La plage des focales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La longueur maximum du zoom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La longueur minimum du zoom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04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Yes</a:t>
            </a:r>
            <a:r>
              <a:rPr lang="fr-FR" dirty="0" smtClean="0"/>
              <a:t>, for sure</a:t>
            </a:r>
            <a:r>
              <a:rPr lang="is-IS" dirty="0" smtClean="0"/>
              <a:t>…👌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🏅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77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Oh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goodness</a:t>
            </a:r>
            <a:r>
              <a:rPr lang="is-IS" dirty="0" smtClean="0"/>
              <a:t>…👎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</a:t>
            </a:r>
            <a:r>
              <a:rPr lang="fr-FR" dirty="0" smtClean="0">
                <a:hlinkClick r:id="rId2" action="ppaction://hlinksldjump"/>
              </a:rPr>
              <a:t> ici </a:t>
            </a:r>
            <a:r>
              <a:rPr lang="fr-FR" dirty="0" smtClean="0"/>
              <a:t>pour recommencer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🎬</a:t>
            </a:r>
          </a:p>
        </p:txBody>
      </p:sp>
    </p:spTree>
    <p:extLst>
      <p:ext uri="{BB962C8B-B14F-4D97-AF65-F5344CB8AC3E}">
        <p14:creationId xmlns:p14="http://schemas.microsoft.com/office/powerpoint/2010/main" val="390155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objectif non motorisé pourra répondre à </a:t>
            </a:r>
            <a:r>
              <a:rPr lang="fr-FR" dirty="0" err="1" smtClean="0"/>
              <a:t>l’AutoFocus</a:t>
            </a:r>
            <a:r>
              <a:rPr lang="fr-FR" dirty="0" smtClean="0"/>
              <a:t> sur tout boîtier APS-C comme Plein Format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Vrai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Faux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23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bien cela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🚕</a:t>
            </a:r>
          </a:p>
        </p:txBody>
      </p:sp>
    </p:spTree>
    <p:extLst>
      <p:ext uri="{BB962C8B-B14F-4D97-AF65-F5344CB8AC3E}">
        <p14:creationId xmlns:p14="http://schemas.microsoft.com/office/powerpoint/2010/main" val="405375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95399"/>
            <a:ext cx="6400800" cy="8517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Hélas, c’est là qu’est l’os!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</a:t>
            </a:r>
            <a:r>
              <a:rPr lang="fr-FR" dirty="0" smtClean="0">
                <a:hlinkClick r:id="rId2" action="ppaction://hlinksldjump"/>
              </a:rPr>
              <a:t> ici </a:t>
            </a:r>
            <a:r>
              <a:rPr lang="fr-FR" dirty="0" smtClean="0"/>
              <a:t>pour recommencer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🚑</a:t>
            </a:r>
          </a:p>
        </p:txBody>
      </p:sp>
    </p:spTree>
    <p:extLst>
      <p:ext uri="{BB962C8B-B14F-4D97-AF65-F5344CB8AC3E}">
        <p14:creationId xmlns:p14="http://schemas.microsoft.com/office/powerpoint/2010/main" val="180881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Question 13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objectif conçu pour boîtier APS-C d’une focale de 50mm, monté sur un boîtier Plein Format deviendra un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75mm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50mm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25mm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792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Evidemment</a:t>
            </a:r>
            <a:r>
              <a:rPr lang="is-IS" dirty="0" smtClean="0"/>
              <a:t>…🙏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</a:t>
            </a:r>
            <a:r>
              <a:rPr lang="fr-FR" dirty="0" smtClean="0">
                <a:hlinkClick r:id="rId2" action="ppaction://hlinksldjump"/>
              </a:rPr>
              <a:t> ici </a:t>
            </a:r>
            <a:r>
              <a:rPr lang="fr-FR" dirty="0" smtClean="0"/>
              <a:t>pour continuer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💙</a:t>
            </a:r>
          </a:p>
        </p:txBody>
      </p:sp>
    </p:spTree>
    <p:extLst>
      <p:ext uri="{BB962C8B-B14F-4D97-AF65-F5344CB8AC3E}">
        <p14:creationId xmlns:p14="http://schemas.microsoft.com/office/powerpoint/2010/main" val="222470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OUH!!! Mauvaise réponse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recommencer</a:t>
            </a:r>
          </a:p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😱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1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"/>
    </mc:Choice>
    <mc:Fallback xmlns="">
      <p:transition xmlns:p14="http://schemas.microsoft.com/office/powerpoint/2010/main" spd="slow" advTm="10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Aïe Aïe AÏE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recommencer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💔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622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Question 14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parasoleils en corolle sont conçus pour APS-C</a:t>
            </a:r>
          </a:p>
          <a:p>
            <a:r>
              <a:rPr lang="fr-FR" dirty="0" smtClean="0"/>
              <a:t>Les parasoleils e cylindriques sont conçus pour Plein Format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Vrai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Faux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474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95399"/>
            <a:ext cx="6400800" cy="77975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Et les chevilles, comment ça va?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🔜</a:t>
            </a:r>
          </a:p>
        </p:txBody>
      </p:sp>
    </p:spTree>
    <p:extLst>
      <p:ext uri="{BB962C8B-B14F-4D97-AF65-F5344CB8AC3E}">
        <p14:creationId xmlns:p14="http://schemas.microsoft.com/office/powerpoint/2010/main" val="342050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ta sœur..!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recommencer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🔙</a:t>
            </a:r>
          </a:p>
        </p:txBody>
      </p:sp>
    </p:spTree>
    <p:extLst>
      <p:ext uri="{BB962C8B-B14F-4D97-AF65-F5344CB8AC3E}">
        <p14:creationId xmlns:p14="http://schemas.microsoft.com/office/powerpoint/2010/main" val="91433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L’utilisation d’un </a:t>
            </a:r>
            <a:r>
              <a:rPr lang="fr-FR" dirty="0" err="1" smtClean="0"/>
              <a:t>téléconvertisseur</a:t>
            </a:r>
            <a:r>
              <a:rPr lang="fr-FR" dirty="0" smtClean="0"/>
              <a:t> entre le boîtier et l’objectif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Permet de gagner en luminosité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Permet de gagner en vitesse d’obturation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Facilite la montée en ISO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Permet de gagner en focale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44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95399"/>
            <a:ext cx="6400800" cy="79939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Super!! Envoyez le crémant</a:t>
            </a:r>
            <a:r>
              <a:rPr lang="is-IS" dirty="0" smtClean="0"/>
              <a:t>…🍾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546486"/>
            <a:ext cx="6400800" cy="2939915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🛫</a:t>
            </a:r>
          </a:p>
        </p:txBody>
      </p:sp>
    </p:spTree>
    <p:extLst>
      <p:ext uri="{BB962C8B-B14F-4D97-AF65-F5344CB8AC3E}">
        <p14:creationId xmlns:p14="http://schemas.microsoft.com/office/powerpoint/2010/main" val="393596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059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Bon, c’</a:t>
            </a:r>
            <a:r>
              <a:rPr lang="fr-FR" dirty="0"/>
              <a:t>é</a:t>
            </a:r>
            <a:r>
              <a:rPr lang="fr-FR" dirty="0" smtClean="0"/>
              <a:t>tait bien quand même.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recommencer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38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BRAVO</a:t>
            </a:r>
            <a:r>
              <a:rPr lang="is-IS" dirty="0" smtClean="0"/>
              <a:t>…👏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677410"/>
            <a:ext cx="6400800" cy="2808992"/>
          </a:xfrm>
        </p:spPr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http://bcl-clubphoto.fr/2015/12/lobjectif-le-vignettage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://bcl-clubphoto.fr/2016/01/lobjectif-la-distorsion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>
                <a:hlinkClick r:id="rId4"/>
              </a:rPr>
              <a:t>http://bcl-clubphoto.fr/2016/02/lobjectif-laberration-chromatique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r>
              <a:rPr lang="fr-FR" dirty="0">
                <a:hlinkClick r:id="rId5"/>
              </a:rPr>
              <a:t>http://bcl-clubphoto.fr/2016/06/lobjectif-le-pique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3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distorsion qui déforme l’image en coussinet est dite:</a:t>
            </a:r>
          </a:p>
          <a:p>
            <a:endParaRPr lang="fr-FR" dirty="0"/>
          </a:p>
          <a:p>
            <a:r>
              <a:rPr lang="fr-FR" dirty="0" smtClean="0">
                <a:hlinkClick r:id="rId2" action="ppaction://hlinksldjump"/>
              </a:rPr>
              <a:t>Positive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Confortable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Négative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Critique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8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9"/>
    </mc:Choice>
    <mc:Fallback xmlns="">
      <p:transition xmlns:p14="http://schemas.microsoft.com/office/powerpoint/2010/main" spd="slow" advTm="54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 c’est bien sur!!!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endParaRPr lang="fr-FR" dirty="0"/>
          </a:p>
          <a:p>
            <a:pPr marL="3200400" lvl="7" indent="0">
              <a:buNone/>
            </a:pPr>
            <a:r>
              <a:rPr lang="fr-FR" dirty="0" smtClean="0"/>
              <a:t>😀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56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7"/>
    </mc:Choice>
    <mc:Fallback xmlns="">
      <p:transition xmlns:p14="http://schemas.microsoft.com/office/powerpoint/2010/main" spd="slow" advTm="78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Sans commentaire!!!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recommencer</a:t>
            </a:r>
          </a:p>
          <a:p>
            <a:endParaRPr lang="fr-FR" dirty="0"/>
          </a:p>
          <a:p>
            <a:endParaRPr lang="fr-FR" dirty="0" smtClean="0"/>
          </a:p>
          <a:p>
            <a:pPr marL="2743200" lvl="6" indent="0">
              <a:buNone/>
            </a:pPr>
            <a:r>
              <a:rPr lang="fr-FR" dirty="0" smtClean="0"/>
              <a:t>           😡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75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Question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Quand on dit qu’un objectif est mou; de quoi parle-t-on?</a:t>
            </a:r>
          </a:p>
          <a:p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Du vignettage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Du piqué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De l’aberration chromatique</a:t>
            </a:r>
            <a:endParaRPr lang="fr-FR" dirty="0" smtClean="0"/>
          </a:p>
          <a:p>
            <a:r>
              <a:rPr lang="fr-FR" dirty="0" smtClean="0">
                <a:hlinkClick r:id="rId2" action="ppaction://hlinksldjump"/>
              </a:rPr>
              <a:t>De la distorsion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5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Yesss</a:t>
            </a:r>
            <a:r>
              <a:rPr lang="fr-FR" dirty="0" smtClean="0"/>
              <a:t>!!!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Cliquer </a:t>
            </a:r>
            <a:r>
              <a:rPr lang="fr-FR" dirty="0" smtClean="0">
                <a:hlinkClick r:id="rId2" action="ppaction://hlinksldjump"/>
              </a:rPr>
              <a:t>ici</a:t>
            </a:r>
            <a:r>
              <a:rPr lang="fr-FR" dirty="0" smtClean="0"/>
              <a:t> pour continuer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👍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73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310</TotalTime>
  <Words>780</Words>
  <Application>Microsoft Macintosh PowerPoint</Application>
  <PresentationFormat>Présentation à l'écran (4:3)</PresentationFormat>
  <Paragraphs>289</Paragraphs>
  <Slides>47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Couture</vt:lpstr>
      <vt:lpstr>L’objectif</vt:lpstr>
      <vt:lpstr>Question 1</vt:lpstr>
      <vt:lpstr>BravO!! Bonne réponse</vt:lpstr>
      <vt:lpstr>OUH!!! Mauvaise réponse</vt:lpstr>
      <vt:lpstr>Question 2</vt:lpstr>
      <vt:lpstr>Mais c’est bien sur!!!</vt:lpstr>
      <vt:lpstr>Sans commentaire!!!</vt:lpstr>
      <vt:lpstr>Question 3</vt:lpstr>
      <vt:lpstr>Yesss!!!</vt:lpstr>
      <vt:lpstr>Ça vient de sortir..?</vt:lpstr>
      <vt:lpstr>Question 4</vt:lpstr>
      <vt:lpstr>L’arc-en-ciel</vt:lpstr>
      <vt:lpstr>Collé samedi..👻</vt:lpstr>
      <vt:lpstr>Question 5 </vt:lpstr>
      <vt:lpstr>Sans aucun doute…</vt:lpstr>
      <vt:lpstr>Faudrait voir a y voir…</vt:lpstr>
      <vt:lpstr>Question 6</vt:lpstr>
      <vt:lpstr>Ah quand même!!</vt:lpstr>
      <vt:lpstr>Manquait plus que ça…</vt:lpstr>
      <vt:lpstr>Question 7</vt:lpstr>
      <vt:lpstr>Fastoche!</vt:lpstr>
      <vt:lpstr>Vous passerez à mon bureau…👺</vt:lpstr>
      <vt:lpstr>Question 8</vt:lpstr>
      <vt:lpstr>Olé Olé</vt:lpstr>
      <vt:lpstr>Ola ola</vt:lpstr>
      <vt:lpstr>Question 9</vt:lpstr>
      <vt:lpstr>Oui bon; d’accord!!</vt:lpstr>
      <vt:lpstr>Alors ça c’est la meilleure..😂</vt:lpstr>
      <vt:lpstr>Question 10</vt:lpstr>
      <vt:lpstr>C’est très bien</vt:lpstr>
      <vt:lpstr>☠️</vt:lpstr>
      <vt:lpstr>Question 11</vt:lpstr>
      <vt:lpstr>Yes, for sure…👌</vt:lpstr>
      <vt:lpstr>Oh my goodness…👎</vt:lpstr>
      <vt:lpstr>Question 12</vt:lpstr>
      <vt:lpstr>C’est bien cela…</vt:lpstr>
      <vt:lpstr>Hélas, c’est là qu’est l’os!</vt:lpstr>
      <vt:lpstr>Question 13</vt:lpstr>
      <vt:lpstr>Evidemment…🙏</vt:lpstr>
      <vt:lpstr>Aïe Aïe AÏE</vt:lpstr>
      <vt:lpstr>Question 14</vt:lpstr>
      <vt:lpstr>Et les chevilles, comment ça va?</vt:lpstr>
      <vt:lpstr>Et ta sœur..!</vt:lpstr>
      <vt:lpstr>Question 15</vt:lpstr>
      <vt:lpstr>Super!! Envoyez le crémant…🍾</vt:lpstr>
      <vt:lpstr>Bon, c’était bien quand même.</vt:lpstr>
      <vt:lpstr>BRAVO…👏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L’objectif</dc:title>
  <dc:creator>Vincent BASSO-BERT</dc:creator>
  <cp:lastModifiedBy>Vincent BASSO-BERT</cp:lastModifiedBy>
  <cp:revision>27</cp:revision>
  <dcterms:created xsi:type="dcterms:W3CDTF">2016-05-31T15:03:25Z</dcterms:created>
  <dcterms:modified xsi:type="dcterms:W3CDTF">2016-06-12T17:06:30Z</dcterms:modified>
</cp:coreProperties>
</file>